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00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40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7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39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332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53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15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35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44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73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38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FFEA9-C6D6-4997-B4A9-D3CF0EEAC61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08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SC1- Aula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210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Classificação da modulação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1) Sistemas que usa portadora senoidal;</a:t>
            </a:r>
          </a:p>
          <a:p>
            <a:pPr marL="0" indent="0">
              <a:buNone/>
            </a:pPr>
            <a:r>
              <a:rPr lang="pt-BR" dirty="0" smtClean="0"/>
              <a:t>2)Sistemas que utiliza como portadora um trem de pulsos.</a:t>
            </a:r>
          </a:p>
          <a:p>
            <a:pPr marL="0" indent="0">
              <a:buNone/>
            </a:pPr>
            <a:r>
              <a:rPr lang="pt-BR" dirty="0" smtClean="0"/>
              <a:t>Para a portadora senoidal, duas são às características alteráveis: a amplitude e a frequência, gerando a Modulação em Amplitude –AM e a modulação em Fase –PM(</a:t>
            </a:r>
            <a:r>
              <a:rPr lang="pt-BR" dirty="0" err="1" smtClean="0"/>
              <a:t>Phase</a:t>
            </a:r>
            <a:r>
              <a:rPr lang="pt-BR" dirty="0" smtClean="0"/>
              <a:t> </a:t>
            </a:r>
            <a:r>
              <a:rPr lang="pt-BR" dirty="0" err="1" smtClean="0"/>
              <a:t>Modulation</a:t>
            </a:r>
            <a:r>
              <a:rPr lang="pt-BR" dirty="0" smtClean="0"/>
              <a:t>) ou em Frequência(FM)-Modulação em Frequência.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4129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Divisão do 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AM-DSB(Amplitude </a:t>
            </a:r>
            <a:r>
              <a:rPr lang="pt-BR" dirty="0" err="1" smtClean="0"/>
              <a:t>Modulation</a:t>
            </a:r>
            <a:r>
              <a:rPr lang="pt-BR" dirty="0" smtClean="0"/>
              <a:t>- Double </a:t>
            </a:r>
            <a:r>
              <a:rPr lang="pt-BR" dirty="0" err="1" smtClean="0"/>
              <a:t>Side</a:t>
            </a:r>
            <a:r>
              <a:rPr lang="pt-BR" dirty="0" smtClean="0"/>
              <a:t> Band) Modulação em Amplitude com Banda Lateral Dupla).</a:t>
            </a:r>
          </a:p>
          <a:p>
            <a:r>
              <a:rPr lang="pt-BR" dirty="0" smtClean="0"/>
              <a:t>AM-DSB/SC(Amplitude </a:t>
            </a:r>
            <a:r>
              <a:rPr lang="pt-BR" dirty="0" err="1" smtClean="0"/>
              <a:t>Modulation_Double</a:t>
            </a:r>
            <a:r>
              <a:rPr lang="pt-BR" dirty="0" smtClean="0"/>
              <a:t> </a:t>
            </a:r>
            <a:r>
              <a:rPr lang="pt-BR" dirty="0" err="1" smtClean="0"/>
              <a:t>Side</a:t>
            </a:r>
            <a:r>
              <a:rPr lang="pt-BR" dirty="0" smtClean="0"/>
              <a:t> Band/</a:t>
            </a:r>
            <a:r>
              <a:rPr lang="pt-BR" dirty="0" err="1" smtClean="0"/>
              <a:t>Supressed</a:t>
            </a:r>
            <a:r>
              <a:rPr lang="pt-BR" dirty="0" smtClean="0"/>
              <a:t> Carrier)-Modulação em Amplitude com Banda Lateral Dupla e Portadora Suprimida.</a:t>
            </a:r>
          </a:p>
          <a:p>
            <a:r>
              <a:rPr lang="pt-BR" dirty="0" smtClean="0"/>
              <a:t>AM-SSB(</a:t>
            </a:r>
            <a:r>
              <a:rPr lang="pt-BR" dirty="0" err="1" smtClean="0"/>
              <a:t>A.M.-Single</a:t>
            </a:r>
            <a:r>
              <a:rPr lang="pt-BR" dirty="0" smtClean="0"/>
              <a:t> </a:t>
            </a:r>
            <a:r>
              <a:rPr lang="pt-BR" dirty="0" err="1" smtClean="0"/>
              <a:t>Side</a:t>
            </a:r>
            <a:r>
              <a:rPr lang="pt-BR" dirty="0" smtClean="0"/>
              <a:t> Band) Modulação em Amplitude-Banda Lateral Simples.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022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Divisão do 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AM-VSB(A.M. </a:t>
            </a:r>
            <a:r>
              <a:rPr lang="pt-BR" dirty="0" err="1" smtClean="0"/>
              <a:t>Vestiginal</a:t>
            </a:r>
            <a:r>
              <a:rPr lang="pt-BR" dirty="0" smtClean="0"/>
              <a:t> </a:t>
            </a:r>
            <a:r>
              <a:rPr lang="pt-BR" dirty="0" err="1" smtClean="0"/>
              <a:t>Side</a:t>
            </a:r>
            <a:r>
              <a:rPr lang="pt-BR" dirty="0" smtClean="0"/>
              <a:t> Band)- Modulação em Amplitude-Banda Lateral em Vestígio.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7842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Portadora trem de pulsos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Na portadora trem de pulsos, além de amplitude, podemos variar a largura e a posição relativa dos pulsos, sem contar que estes, por sua característica binária, admitem codificação digital.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090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Divisão da portadora trem de pulsos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a)PAM-(Pulse Amplitude </a:t>
            </a:r>
            <a:r>
              <a:rPr lang="pt-BR" dirty="0" err="1"/>
              <a:t>Modulation</a:t>
            </a:r>
            <a:r>
              <a:rPr lang="pt-BR" dirty="0"/>
              <a:t>)- Modulação da Amplitude dos Pulsos.</a:t>
            </a:r>
          </a:p>
          <a:p>
            <a:pPr marL="0" indent="0">
              <a:buNone/>
            </a:pPr>
            <a:r>
              <a:rPr lang="pt-BR" dirty="0" smtClean="0"/>
              <a:t>b)PWM-(</a:t>
            </a:r>
            <a:r>
              <a:rPr lang="pt-BR" dirty="0"/>
              <a:t>Pulse </a:t>
            </a:r>
            <a:r>
              <a:rPr lang="pt-BR" dirty="0" err="1"/>
              <a:t>Width</a:t>
            </a:r>
            <a:r>
              <a:rPr lang="pt-BR" dirty="0"/>
              <a:t> </a:t>
            </a:r>
            <a:r>
              <a:rPr lang="pt-BR" dirty="0" err="1"/>
              <a:t>Modulation</a:t>
            </a:r>
            <a:r>
              <a:rPr lang="pt-BR" dirty="0"/>
              <a:t>)- Modulação da Posição dos Pulsos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c)PPM-(Pulse Position </a:t>
            </a:r>
            <a:r>
              <a:rPr lang="pt-BR" dirty="0" err="1" smtClean="0"/>
              <a:t>Modulation</a:t>
            </a:r>
            <a:r>
              <a:rPr lang="pt-BR" dirty="0" smtClean="0"/>
              <a:t>)- Modulação da Posição dos Pulsos.</a:t>
            </a:r>
          </a:p>
          <a:p>
            <a:pPr marL="0" indent="0">
              <a:buNone/>
            </a:pPr>
            <a:r>
              <a:rPr lang="pt-BR" dirty="0" smtClean="0"/>
              <a:t>d)PCM-(Pulse </a:t>
            </a:r>
            <a:r>
              <a:rPr lang="pt-BR" dirty="0" err="1" smtClean="0"/>
              <a:t>Code</a:t>
            </a:r>
            <a:r>
              <a:rPr lang="pt-BR" dirty="0" smtClean="0"/>
              <a:t> </a:t>
            </a:r>
            <a:r>
              <a:rPr lang="pt-BR" dirty="0" err="1" smtClean="0"/>
              <a:t>Modulation</a:t>
            </a:r>
            <a:r>
              <a:rPr lang="pt-BR" dirty="0" smtClean="0"/>
              <a:t>)-Modulação por Codificação dos Pulsos.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409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Definições das equações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e(t) = </a:t>
            </a:r>
            <a:r>
              <a:rPr lang="pt-BR" dirty="0" err="1" smtClean="0"/>
              <a:t>E.cos</a:t>
            </a:r>
            <a:r>
              <a:rPr lang="el-GR" dirty="0" smtClean="0"/>
              <a:t>ω</a:t>
            </a:r>
            <a:r>
              <a:rPr lang="pt-BR" dirty="0" smtClean="0"/>
              <a:t>t</a:t>
            </a:r>
          </a:p>
          <a:p>
            <a:pPr marL="0" indent="0">
              <a:buNone/>
            </a:pPr>
            <a:r>
              <a:rPr lang="pt-BR" dirty="0" smtClean="0"/>
              <a:t>e(t) é uma tensão senoidal qualquer.</a:t>
            </a:r>
          </a:p>
          <a:p>
            <a:pPr marL="0" indent="0">
              <a:buNone/>
            </a:pPr>
            <a:r>
              <a:rPr lang="pt-BR" dirty="0" smtClean="0"/>
              <a:t>E= valor de pico do sinal</a:t>
            </a:r>
          </a:p>
          <a:p>
            <a:pPr marL="0" indent="0">
              <a:buNone/>
            </a:pPr>
            <a:r>
              <a:rPr lang="el-GR" dirty="0" smtClean="0"/>
              <a:t>ω</a:t>
            </a:r>
            <a:r>
              <a:rPr lang="pt-BR" dirty="0" smtClean="0"/>
              <a:t>= é a sua velocidade angular</a:t>
            </a:r>
          </a:p>
          <a:p>
            <a:pPr marL="0" indent="0">
              <a:buNone/>
            </a:pPr>
            <a:r>
              <a:rPr lang="el-GR" dirty="0"/>
              <a:t>ω</a:t>
            </a:r>
            <a:r>
              <a:rPr lang="pt-BR" dirty="0" smtClean="0"/>
              <a:t>= 2.</a:t>
            </a:r>
            <a:r>
              <a:rPr lang="el-GR" dirty="0" smtClean="0"/>
              <a:t>π</a:t>
            </a:r>
            <a:r>
              <a:rPr lang="pt-BR" dirty="0" smtClean="0"/>
              <a:t>.f</a:t>
            </a:r>
          </a:p>
          <a:p>
            <a:pPr marL="0" indent="0">
              <a:buNone/>
            </a:pPr>
            <a:r>
              <a:rPr lang="pt-BR" dirty="0" smtClean="0"/>
              <a:t>f = 1/T</a:t>
            </a:r>
          </a:p>
          <a:p>
            <a:pPr marL="0" indent="0">
              <a:buNone/>
            </a:pPr>
            <a:r>
              <a:rPr lang="pt-BR" dirty="0" smtClean="0"/>
              <a:t>f= frequência e T = período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444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Definições de equações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46196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1333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90687"/>
            <a:ext cx="11049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56992"/>
            <a:ext cx="5353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59" y="3933056"/>
            <a:ext cx="16383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53136"/>
            <a:ext cx="11049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8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Equações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Tendo em vista que a expressão do sinal modulado dependerá do tipo de modulação a ser feita, nada se pode definir a respeito de sua expressão, mas fica convencionado que o sinal modulado será sempre dado por e(t).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3052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56578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46196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41" y="2636912"/>
            <a:ext cx="7315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64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Solução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26860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34861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87" y="2914650"/>
            <a:ext cx="13620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1" y="3501008"/>
            <a:ext cx="904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12" y="4437112"/>
            <a:ext cx="285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65" y="5085184"/>
            <a:ext cx="2752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1" y="5877272"/>
            <a:ext cx="41624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00995"/>
            <a:ext cx="41529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89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Modulante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4960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12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Portadora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6865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01208"/>
            <a:ext cx="23050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957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 Modulado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7" y="2234406"/>
            <a:ext cx="69818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742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Espectros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Tanto o sinal </a:t>
            </a:r>
            <a:r>
              <a:rPr lang="pt-BR" dirty="0" err="1" smtClean="0"/>
              <a:t>modulante</a:t>
            </a:r>
            <a:r>
              <a:rPr lang="pt-BR" dirty="0" smtClean="0"/>
              <a:t> quanto a portadora são sinais </a:t>
            </a:r>
            <a:r>
              <a:rPr lang="pt-BR" dirty="0" err="1" smtClean="0"/>
              <a:t>cossenoidais</a:t>
            </a:r>
            <a:r>
              <a:rPr lang="pt-BR" dirty="0" smtClean="0"/>
              <a:t>, portanto seus espectros de amplitudes são: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39052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8766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79" y="5805264"/>
            <a:ext cx="19907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631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Espectros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58753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963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Índice de modulação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229600" cy="328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5085184"/>
            <a:ext cx="84867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003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5913859" cy="62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729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341</Words>
  <Application>Microsoft Office PowerPoint</Application>
  <PresentationFormat>Apresentação na tela (4:3)</PresentationFormat>
  <Paragraphs>40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SC1- Aula 5</vt:lpstr>
      <vt:lpstr>Classificação da modulação</vt:lpstr>
      <vt:lpstr>Divisão do AM</vt:lpstr>
      <vt:lpstr>Divisão do AM</vt:lpstr>
      <vt:lpstr>Portadora trem de pulsos</vt:lpstr>
      <vt:lpstr>Divisão da portadora trem de pulsos</vt:lpstr>
      <vt:lpstr>Definições das equações</vt:lpstr>
      <vt:lpstr>Definições de equações</vt:lpstr>
      <vt:lpstr>Equações</vt:lpstr>
      <vt:lpstr>Exemplo</vt:lpstr>
      <vt:lpstr>Solução</vt:lpstr>
      <vt:lpstr>Modulante</vt:lpstr>
      <vt:lpstr>Portadora</vt:lpstr>
      <vt:lpstr>Sinal Modulado</vt:lpstr>
      <vt:lpstr>Espectros</vt:lpstr>
      <vt:lpstr>Espectros</vt:lpstr>
      <vt:lpstr>Índice de modulação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SC1- Aula 5</dc:title>
  <dc:creator>AECIO</dc:creator>
  <cp:lastModifiedBy>AECIO</cp:lastModifiedBy>
  <cp:revision>19</cp:revision>
  <dcterms:created xsi:type="dcterms:W3CDTF">2020-06-04T15:05:02Z</dcterms:created>
  <dcterms:modified xsi:type="dcterms:W3CDTF">2020-07-01T05:44:31Z</dcterms:modified>
</cp:coreProperties>
</file>